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434" autoAdjust="0"/>
  </p:normalViewPr>
  <p:slideViewPr>
    <p:cSldViewPr>
      <p:cViewPr>
        <p:scale>
          <a:sx n="87" d="100"/>
          <a:sy n="87" d="100"/>
        </p:scale>
        <p:origin x="-1344" y="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206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88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40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775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861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093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849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090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923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9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660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420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1196752"/>
            <a:ext cx="7427168" cy="496855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Сегодня, 19 октября, в рамках городской акции «Культурный город-грамотный город» в нашей школе состоялся праздник «Литературный дворик»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1" y="764704"/>
            <a:ext cx="583264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 среднем и старшем звене были проведены литературные пятиминутки, </a:t>
            </a:r>
          </a:p>
          <a:p>
            <a:r>
              <a:rPr lang="ru-RU" sz="3200" dirty="0" smtClean="0"/>
              <a:t>где </a:t>
            </a:r>
            <a:r>
              <a:rPr lang="ru-RU" sz="3200" smtClean="0"/>
              <a:t>старшеклассники  </a:t>
            </a:r>
            <a:r>
              <a:rPr lang="ru-RU" sz="3200"/>
              <a:t>о</a:t>
            </a:r>
            <a:r>
              <a:rPr lang="ru-RU" sz="3200" smtClean="0"/>
              <a:t>знакомили </a:t>
            </a:r>
            <a:r>
              <a:rPr lang="ru-RU" sz="3200" dirty="0" smtClean="0"/>
              <a:t>со страницами биографии А.Грина и кратким содержанием повести «Алые паруса» более 500 учащихся нашей школы.</a:t>
            </a:r>
          </a:p>
          <a:p>
            <a:endParaRPr lang="ru-RU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apf.mail.ru/cgi-bin/readmsg/IMAG0295.jpg?id=15083941120000000310%3B0%3B1&amp;x-email=kanahina_uv%40mail.ru&amp;exif=1&amp;bs=2079&amp;bl=2341934&amp;ct=image%2Fjpeg&amp;cn=IMAG0295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apf.mail.ru/cgi-bin/readmsg/IMAG0295.jpg?id=15083941120000000310%3B0%3B1&amp;x-email=kanahina_uv%40mail.ru&amp;exif=1&amp;bs=2079&amp;bl=2341934&amp;ct=image%2Fjpeg&amp;cn=IMAG0295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C:\Users\Администратор\Downloads\IMAG02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7" y="0"/>
            <a:ext cx="482453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Администратор\Downloads\IMAG02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0"/>
            <a:ext cx="612068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760" y="908720"/>
            <a:ext cx="56886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На больших переменах прозвучали песни под гитару «Алые паруса» и «Ребята, надо верить в чудеса», зачитались отрывки  из повести</a:t>
            </a:r>
            <a:endParaRPr lang="ru-RU" sz="3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истратор\Downloads\IMAG03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26477"/>
            <a:ext cx="9144000" cy="52050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дминистратор\Downloads\IMAG02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26477"/>
            <a:ext cx="9144000" cy="52050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истратор\Downloads\IMAG03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9144000" cy="56988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дминистратор\Downloads\IMAG03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26477"/>
            <a:ext cx="9144000" cy="52050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</TotalTime>
  <Words>78</Words>
  <Application>Microsoft Office PowerPoint</Application>
  <PresentationFormat>Экран (4:3)</PresentationFormat>
  <Paragraphs>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Сегодня, 19 октября, в рамках городской акции «Культурный город-грамотный город» в нашей школе состоялся праздник «Литературный дворик»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Сегодня, 19 октября, в рамках городской акции «Культурный город-грамотный город» в нашей школе состоялся праздник «Литературный дворик»</dc:title>
  <dc:creator>Администратор</dc:creator>
  <cp:lastModifiedBy>User1</cp:lastModifiedBy>
  <cp:revision>9</cp:revision>
  <dcterms:created xsi:type="dcterms:W3CDTF">2017-10-19T05:36:13Z</dcterms:created>
  <dcterms:modified xsi:type="dcterms:W3CDTF">2017-10-19T12:10:17Z</dcterms:modified>
</cp:coreProperties>
</file>